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669088" cy="9926638"/>
  <p:embeddedFontLst>
    <p:embeddedFont>
      <p:font typeface="AU Passata" pitchFamily="34" charset="0"/>
      <p:regular r:id="rId12"/>
      <p:bold r:id="rId13"/>
    </p:embeddedFont>
    <p:embeddedFont>
      <p:font typeface="Arial Black" pitchFamily="34" charset="0"/>
      <p:bold r:id="rId14"/>
    </p:embeddedFont>
  </p:embeddedFont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98E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0" autoAdjust="0"/>
    <p:restoredTop sz="98171" autoAdjust="0"/>
  </p:normalViewPr>
  <p:slideViewPr>
    <p:cSldViewPr>
      <p:cViewPr varScale="1">
        <p:scale>
          <a:sx n="77" d="100"/>
          <a:sy n="7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2E8EED55-16E4-437D-BF19-C50E38F114A8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fld id="{8B6428A2-CE38-4AC3-ACE3-9F915501C984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95288" y="27813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grpSp>
        <p:nvGrpSpPr>
          <p:cNvPr id="3095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3096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097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107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108" name="bmkFldMainEntity"/>
          <p:cNvSpPr txBox="1">
            <a:spLocks noChangeArrowheads="1"/>
          </p:cNvSpPr>
          <p:nvPr/>
        </p:nvSpPr>
        <p:spPr bwMode="auto">
          <a:xfrm>
            <a:off x="1120775" y="33337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INSTITUT FOR UDDANNELSE OG PÆDAGOGIK</a:t>
            </a:r>
          </a:p>
          <a:p>
            <a:pPr>
              <a:lnSpc>
                <a:spcPct val="95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AARHUS </a:t>
            </a:r>
            <a:r>
              <a:rPr lang="en-US" sz="900" dirty="0">
                <a:solidFill>
                  <a:schemeClr val="bg1"/>
                </a:solidFill>
              </a:rPr>
              <a:t>UNIVERSITET</a:t>
            </a:r>
          </a:p>
        </p:txBody>
      </p:sp>
      <p:pic>
        <p:nvPicPr>
          <p:cNvPr id="3117" name="Picture 45" descr="Vej_negat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3149600"/>
            <a:ext cx="2819400" cy="558800"/>
          </a:xfrm>
          <a:prstGeom prst="rect">
            <a:avLst/>
          </a:prstGeom>
          <a:noFill/>
        </p:spPr>
      </p:pic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50825" y="2636838"/>
            <a:ext cx="1081088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>
              <a:solidFill>
                <a:srgbClr val="F9198E"/>
              </a:solidFill>
            </a:endParaRPr>
          </a:p>
        </p:txBody>
      </p:sp>
      <p:pic>
        <p:nvPicPr>
          <p:cNvPr id="3132" name="Picture 60" descr="Formidlingsvej_DPU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538" y="5876925"/>
            <a:ext cx="2162175" cy="4857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2B028A-6AD3-4950-97EE-623E4DBB2C2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628775"/>
            <a:ext cx="2105025" cy="45339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23850" y="1628775"/>
            <a:ext cx="6164263" cy="45339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C6E4E6-BC2E-473F-8B8D-B375BABE8FB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D8E175-1595-4606-A65E-BBF36D4D4B4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9CC1A-86E3-4B0A-97A4-398FFEC4CC7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23850" y="2924175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10100" y="2924175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B24539-BD3E-44F5-A57B-9D71EEEDAEC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FACEED-4EEA-4F8C-8264-0670B915643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E857E-1B50-460A-89DD-98CD6186620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9C5BA0-9A5A-4226-9544-C5BF50355CF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D540F9-EE39-487D-88D9-0F3FF33E97F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D4D01-981A-44DF-9634-41E1A365288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 descr="dpu_20090106-143229-6_28Mb.jpg"/>
          <p:cNvPicPr>
            <a:picLocks noChangeAspect="1"/>
          </p:cNvPicPr>
          <p:nvPr/>
        </p:nvPicPr>
        <p:blipFill>
          <a:blip r:embed="rId13" cstate="print">
            <a:lum bright="60000" contrast="-8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628775"/>
            <a:ext cx="84216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924175"/>
            <a:ext cx="84216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37288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fld id="{A51380FE-F75B-4B37-B34D-C1953FDB837D}" type="slidenum">
              <a:rPr lang="da-DK"/>
              <a:pPr/>
              <a:t>‹nr.›</a:t>
            </a:fld>
            <a:endParaRPr lang="da-DK"/>
          </a:p>
        </p:txBody>
      </p:sp>
      <p:grpSp>
        <p:nvGrpSpPr>
          <p:cNvPr id="1045" name="Group 21"/>
          <p:cNvGrpSpPr>
            <a:grpSpLocks noChangeAspect="1"/>
          </p:cNvGrpSpPr>
          <p:nvPr/>
        </p:nvGrpSpPr>
        <p:grpSpPr bwMode="auto">
          <a:xfrm>
            <a:off x="358775" y="325413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54" name="bmkFldPresentationTitle"/>
          <p:cNvSpPr txBox="1">
            <a:spLocks noChangeArrowheads="1"/>
          </p:cNvSpPr>
          <p:nvPr/>
        </p:nvSpPr>
        <p:spPr bwMode="auto">
          <a:xfrm>
            <a:off x="5004048" y="548680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dirty="0" smtClean="0">
                <a:solidFill>
                  <a:schemeClr val="accent2"/>
                </a:solidFill>
              </a:rPr>
              <a:t>DATO: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5004048" y="332656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dirty="0" smtClean="0">
                <a:solidFill>
                  <a:schemeClr val="accent2"/>
                </a:solidFill>
              </a:rPr>
              <a:t>NAVN:</a:t>
            </a: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338014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260648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chemeClr val="accent2"/>
                </a:solidFill>
              </a:rPr>
              <a:t>INSTITUT</a:t>
            </a:r>
            <a:r>
              <a:rPr lang="en-US" sz="1100" baseline="0" dirty="0" smtClean="0">
                <a:solidFill>
                  <a:schemeClr val="accent2"/>
                </a:solidFill>
              </a:rPr>
              <a:t> FOR UDDANNELSE OG PÆDAGOGIK</a:t>
            </a:r>
            <a:endParaRPr lang="en-US" sz="1100" dirty="0">
              <a:solidFill>
                <a:schemeClr val="accent2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accent2"/>
                </a:solidFill>
              </a:rPr>
              <a:t>AARHUS UNIVERSITET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1958975" y="2362200"/>
            <a:ext cx="184150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a-DK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611188" y="2773363"/>
            <a:ext cx="1403350" cy="0"/>
          </a:xfrm>
          <a:prstGeom prst="line">
            <a:avLst/>
          </a:prstGeom>
          <a:noFill/>
          <a:ln w="1778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179388" y="2636838"/>
            <a:ext cx="307975" cy="5492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dirty="0">
                <a:solidFill>
                  <a:srgbClr val="F9198E"/>
                </a:solidFill>
                <a:latin typeface="Arial Black" pitchFamily="34" charset="0"/>
              </a:rPr>
              <a:t>*</a:t>
            </a:r>
          </a:p>
        </p:txBody>
      </p:sp>
      <p:pic>
        <p:nvPicPr>
          <p:cNvPr id="19" name="Billede 18" descr="akf_logo_navnetraek_201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3848" y="332656"/>
            <a:ext cx="1368152" cy="328357"/>
          </a:xfrm>
          <a:prstGeom prst="rect">
            <a:avLst/>
          </a:prstGeom>
        </p:spPr>
      </p:pic>
      <p:pic>
        <p:nvPicPr>
          <p:cNvPr id="21" name="Billede 20" descr="resources_v_2266_153x57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44008" y="332656"/>
            <a:ext cx="864096" cy="321919"/>
          </a:xfrm>
          <a:prstGeom prst="rect">
            <a:avLst/>
          </a:prstGeom>
        </p:spPr>
      </p:pic>
      <p:sp>
        <p:nvSpPr>
          <p:cNvPr id="23" name="bmkFld2Date"/>
          <p:cNvSpPr txBox="1">
            <a:spLocks noChangeArrowheads="1"/>
          </p:cNvSpPr>
          <p:nvPr/>
        </p:nvSpPr>
        <p:spPr bwMode="auto">
          <a:xfrm>
            <a:off x="7708900" y="548680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dirty="0">
              <a:solidFill>
                <a:schemeClr val="accent2"/>
              </a:solidFill>
            </a:endParaRPr>
          </a:p>
        </p:txBody>
      </p:sp>
      <p:pic>
        <p:nvPicPr>
          <p:cNvPr id="22" name="Billede 21" descr="IHA-logo.bmp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580112" y="332656"/>
            <a:ext cx="1500966" cy="309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tx1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6000" dirty="0" smtClean="0"/>
              <a:t>  </a:t>
            </a:r>
            <a:r>
              <a:rPr lang="da-DK" sz="6000" dirty="0" smtClean="0">
                <a:solidFill>
                  <a:schemeClr val="tx1"/>
                </a:solidFill>
              </a:rPr>
              <a:t>Velkommen</a:t>
            </a:r>
            <a:endParaRPr lang="da-DK" sz="6000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a-DK" sz="3600" dirty="0" smtClean="0"/>
          </a:p>
          <a:p>
            <a:pPr algn="ctr">
              <a:buNone/>
            </a:pPr>
            <a:r>
              <a:rPr lang="da-DK" sz="3600" dirty="0" smtClean="0"/>
              <a:t>Midtvejskonference</a:t>
            </a:r>
          </a:p>
          <a:p>
            <a:pPr algn="ctr">
              <a:buNone/>
            </a:pPr>
            <a:endParaRPr lang="da-DK" sz="3600" dirty="0" smtClean="0"/>
          </a:p>
          <a:p>
            <a:pPr algn="ctr">
              <a:buNone/>
            </a:pPr>
            <a:endParaRPr lang="da-DK" sz="3600" dirty="0" smtClean="0"/>
          </a:p>
          <a:p>
            <a:pPr algn="ctr">
              <a:buNone/>
            </a:pPr>
            <a:r>
              <a:rPr lang="da-DK" sz="3600" dirty="0" smtClean="0"/>
              <a:t>Brobygning mellem teori og praksis i</a:t>
            </a:r>
          </a:p>
          <a:p>
            <a:pPr algn="ctr">
              <a:buNone/>
            </a:pPr>
            <a:endParaRPr lang="da-DK" sz="3600" dirty="0" smtClean="0"/>
          </a:p>
          <a:p>
            <a:pPr algn="ctr">
              <a:buNone/>
            </a:pPr>
            <a:r>
              <a:rPr lang="da-DK" sz="3600" dirty="0" smtClean="0"/>
              <a:t> professionsbacheloruddannelserne</a:t>
            </a:r>
            <a:endParaRPr lang="da-DK" sz="36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Formålet med konferencen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Respons på vores hidtidige arbejde efter godt 2½ år</a:t>
            </a:r>
          </a:p>
          <a:p>
            <a:endParaRPr lang="da-DK" sz="2400" dirty="0" smtClean="0"/>
          </a:p>
          <a:p>
            <a:r>
              <a:rPr lang="da-DK" sz="2400" dirty="0" smtClean="0"/>
              <a:t>Gode ideer til, hvordan vi går videre med projektet</a:t>
            </a:r>
          </a:p>
          <a:p>
            <a:endParaRPr lang="da-DK" sz="2400" dirty="0" smtClean="0"/>
          </a:p>
          <a:p>
            <a:r>
              <a:rPr lang="da-DK" sz="2400" dirty="0" smtClean="0"/>
              <a:t>Erfaringer og synspunkter på teori-praksis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196753"/>
            <a:ext cx="8421688" cy="1080119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Brobygning som metafor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Pladsholder til indhold 4" descr="Brobygning.bille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8443664" cy="3888432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Projekt Brobygning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4- </a:t>
            </a:r>
            <a:r>
              <a:rPr lang="da-DK" sz="2400" dirty="0" err="1" smtClean="0"/>
              <a:t>årigt</a:t>
            </a:r>
            <a:r>
              <a:rPr lang="da-DK" sz="2400" dirty="0" smtClean="0"/>
              <a:t> projekt (2009-2012)</a:t>
            </a:r>
          </a:p>
          <a:p>
            <a:endParaRPr lang="da-DK" sz="2400" dirty="0" smtClean="0"/>
          </a:p>
          <a:p>
            <a:r>
              <a:rPr lang="da-DK" sz="2400" dirty="0" smtClean="0"/>
              <a:t>Finansieret af Det strategiske Forskningsråd</a:t>
            </a:r>
          </a:p>
          <a:p>
            <a:endParaRPr lang="da-DK" sz="2400" dirty="0" smtClean="0"/>
          </a:p>
          <a:p>
            <a:r>
              <a:rPr lang="da-DK" sz="2400" dirty="0" smtClean="0"/>
              <a:t>Formål: at bidrage til at udvikle et mere frugtbart forhold mellem teori og praksis i professionsbacheloruddannelserne</a:t>
            </a:r>
          </a:p>
          <a:p>
            <a:endParaRPr lang="da-DK" sz="2400" dirty="0" smtClean="0"/>
          </a:p>
          <a:p>
            <a:r>
              <a:rPr lang="da-DK" sz="2400" dirty="0" smtClean="0"/>
              <a:t>Deltagende institutioner:</a:t>
            </a:r>
          </a:p>
          <a:p>
            <a:pPr lvl="1"/>
            <a:r>
              <a:rPr lang="da-DK" sz="2000" dirty="0" smtClean="0"/>
              <a:t>Institut for Uddannelse og Pædagogik (DPU), AU</a:t>
            </a:r>
          </a:p>
          <a:p>
            <a:pPr lvl="1"/>
            <a:r>
              <a:rPr lang="da-DK" sz="2000" dirty="0" smtClean="0"/>
              <a:t>Anvendt Kommunal Forskning</a:t>
            </a:r>
          </a:p>
          <a:p>
            <a:pPr lvl="1"/>
            <a:r>
              <a:rPr lang="da-DK" sz="2000" dirty="0" err="1" smtClean="0"/>
              <a:t>University</a:t>
            </a:r>
            <a:r>
              <a:rPr lang="da-DK" sz="2000" dirty="0" smtClean="0"/>
              <a:t> College </a:t>
            </a:r>
            <a:r>
              <a:rPr lang="da-DK" sz="2000" dirty="0" err="1" smtClean="0"/>
              <a:t>Capital</a:t>
            </a:r>
            <a:endParaRPr lang="da-DK" sz="2000" dirty="0" smtClean="0"/>
          </a:p>
          <a:p>
            <a:pPr lvl="1"/>
            <a:r>
              <a:rPr lang="da-DK" sz="2000" dirty="0" smtClean="0"/>
              <a:t>Ingeniørhøjskolen i Aarhus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Delprojekter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dirty="0" smtClean="0"/>
              <a:t>Kvantitativt</a:t>
            </a:r>
          </a:p>
          <a:p>
            <a:pPr>
              <a:buNone/>
            </a:pPr>
            <a:endParaRPr lang="da-DK" sz="3200" dirty="0" smtClean="0"/>
          </a:p>
          <a:p>
            <a:r>
              <a:rPr lang="da-DK" sz="3200" dirty="0" smtClean="0"/>
              <a:t>Kvalitativt</a:t>
            </a:r>
          </a:p>
          <a:p>
            <a:endParaRPr lang="da-DK" sz="3200" dirty="0" smtClean="0"/>
          </a:p>
          <a:p>
            <a:r>
              <a:rPr lang="da-DK" sz="3200" dirty="0" smtClean="0"/>
              <a:t>Intervention</a:t>
            </a:r>
          </a:p>
          <a:p>
            <a:endParaRPr lang="da-DK" sz="3200" dirty="0" smtClean="0"/>
          </a:p>
          <a:p>
            <a:r>
              <a:rPr lang="da-DK" sz="3200" dirty="0" smtClean="0"/>
              <a:t>Plus: </a:t>
            </a:r>
            <a:r>
              <a:rPr lang="da-DK" sz="3200" dirty="0" err="1" smtClean="0"/>
              <a:t>review</a:t>
            </a:r>
            <a:r>
              <a:rPr lang="da-DK" sz="3200" dirty="0" smtClean="0"/>
              <a:t> af den internationale forskning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Fokus på fire professioner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Pædagog</a:t>
            </a:r>
          </a:p>
          <a:p>
            <a:pPr>
              <a:buNone/>
            </a:pPr>
            <a:endParaRPr lang="da-DK" sz="2800" dirty="0" smtClean="0"/>
          </a:p>
          <a:p>
            <a:r>
              <a:rPr lang="da-DK" sz="2800" dirty="0" smtClean="0"/>
              <a:t>Lærer</a:t>
            </a:r>
          </a:p>
          <a:p>
            <a:endParaRPr lang="da-DK" sz="2800" dirty="0" smtClean="0"/>
          </a:p>
          <a:p>
            <a:r>
              <a:rPr lang="da-DK" sz="2800" dirty="0" smtClean="0"/>
              <a:t>Sygeplejerske</a:t>
            </a:r>
          </a:p>
          <a:p>
            <a:endParaRPr lang="da-DK" sz="2800" dirty="0" smtClean="0"/>
          </a:p>
          <a:p>
            <a:r>
              <a:rPr lang="da-DK" sz="2800" dirty="0" smtClean="0"/>
              <a:t>Diplomingeniør</a:t>
            </a:r>
            <a:endParaRPr lang="da-DK" sz="2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Dagens program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Vi præsenterer hele projektet</a:t>
            </a:r>
          </a:p>
          <a:p>
            <a:endParaRPr lang="da-DK" sz="2400" dirty="0" smtClean="0"/>
          </a:p>
          <a:p>
            <a:r>
              <a:rPr lang="da-DK" sz="2400" dirty="0" smtClean="0"/>
              <a:t>Med hovedvægt på det kvalitative delprojekt</a:t>
            </a:r>
          </a:p>
          <a:p>
            <a:endParaRPr lang="da-DK" sz="2400" dirty="0" smtClean="0"/>
          </a:p>
          <a:p>
            <a:r>
              <a:rPr lang="da-DK" sz="2400" dirty="0" smtClean="0"/>
              <a:t>Præsentation af arbejdet på otte uddannelsessteder (hvis identitet vi holder fortrolig)</a:t>
            </a:r>
          </a:p>
          <a:p>
            <a:endParaRPr lang="da-DK" sz="2400" dirty="0" smtClean="0"/>
          </a:p>
          <a:p>
            <a:r>
              <a:rPr lang="da-DK" sz="2400" dirty="0" smtClean="0"/>
              <a:t>To gange diskussion ved bordene</a:t>
            </a:r>
          </a:p>
          <a:p>
            <a:endParaRPr lang="da-DK" sz="2400" dirty="0" smtClean="0"/>
          </a:p>
          <a:p>
            <a:r>
              <a:rPr lang="da-DK" sz="2400" dirty="0" smtClean="0"/>
              <a:t>Afsluttende plenumdiskussion</a:t>
            </a:r>
          </a:p>
          <a:p>
            <a:endParaRPr lang="da-DK" sz="2400" dirty="0" smtClean="0"/>
          </a:p>
          <a:p>
            <a:r>
              <a:rPr lang="da-DK" sz="2400" dirty="0" smtClean="0"/>
              <a:t>Konferencen videooptages og lægges på </a:t>
            </a:r>
            <a:r>
              <a:rPr lang="da-DK" sz="2400" dirty="0" err="1" smtClean="0"/>
              <a:t>www.dpu.dk/brobygning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a-DK" sz="4800" dirty="0" smtClean="0"/>
              <a:t>Tak </a:t>
            </a:r>
          </a:p>
          <a:p>
            <a:pPr algn="ctr">
              <a:buNone/>
            </a:pPr>
            <a:endParaRPr lang="da-DK" sz="4000" dirty="0" smtClean="0"/>
          </a:p>
          <a:p>
            <a:pPr algn="ctr">
              <a:buNone/>
            </a:pPr>
            <a:r>
              <a:rPr lang="da-DK" sz="4000" dirty="0" smtClean="0"/>
              <a:t>til vore samarbejdspartnere </a:t>
            </a:r>
          </a:p>
          <a:p>
            <a:pPr algn="ctr">
              <a:buNone/>
            </a:pPr>
            <a:endParaRPr lang="da-DK" sz="4000" dirty="0" smtClean="0"/>
          </a:p>
          <a:p>
            <a:pPr algn="ctr">
              <a:buNone/>
            </a:pPr>
            <a:r>
              <a:rPr lang="da-DK" sz="4000" dirty="0" smtClean="0"/>
              <a:t>på professionshøjskolerne</a:t>
            </a:r>
            <a:endParaRPr lang="da-DK" sz="4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E175-1595-4606-A65E-BBF36D4D4B47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obygning - Skabelon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Brobygning - Skabelon</Template>
  <TotalTime>160</TotalTime>
  <Words>164</Words>
  <Application>Microsoft Office PowerPoint</Application>
  <PresentationFormat>Skærmshow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12" baseType="lpstr">
      <vt:lpstr>Arial</vt:lpstr>
      <vt:lpstr>AU Passata</vt:lpstr>
      <vt:lpstr>Arial Black</vt:lpstr>
      <vt:lpstr>Brobygning - Skabelon</vt:lpstr>
      <vt:lpstr>  Velkommen</vt:lpstr>
      <vt:lpstr>Formålet med konferencen</vt:lpstr>
      <vt:lpstr>Brobygning som metafor</vt:lpstr>
      <vt:lpstr>Projekt Brobygning</vt:lpstr>
      <vt:lpstr>Delprojekter</vt:lpstr>
      <vt:lpstr>Fokus på fire professioner</vt:lpstr>
      <vt:lpstr>Dagens program</vt:lpstr>
      <vt:lpstr>Dias nummer 8</vt:lpstr>
    </vt:vector>
  </TitlesOfParts>
  <Company>DPU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ibje</dc:creator>
  <cp:lastModifiedBy>Per Fibæk Laursern</cp:lastModifiedBy>
  <cp:revision>16</cp:revision>
  <dcterms:created xsi:type="dcterms:W3CDTF">2011-09-21T08:24:29Z</dcterms:created>
  <dcterms:modified xsi:type="dcterms:W3CDTF">2011-10-20T12:51:46Z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